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6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D0453-8451-4B9C-880E-21B71CB50861}" v="189" dt="2022-08-28T08:53:56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ll Skarsvåg" userId="a5edf449-cd41-440a-8d19-6a39e1f338e1" providerId="ADAL" clId="{E65D0453-8451-4B9C-880E-21B71CB50861}"/>
    <pc:docChg chg="undo custSel addSld delSld modSld">
      <pc:chgData name="Torill Skarsvåg" userId="a5edf449-cd41-440a-8d19-6a39e1f338e1" providerId="ADAL" clId="{E65D0453-8451-4B9C-880E-21B71CB50861}" dt="2022-08-28T08:53:56.577" v="586" actId="20577"/>
      <pc:docMkLst>
        <pc:docMk/>
      </pc:docMkLst>
      <pc:sldChg chg="modSp mod">
        <pc:chgData name="Torill Skarsvåg" userId="a5edf449-cd41-440a-8d19-6a39e1f338e1" providerId="ADAL" clId="{E65D0453-8451-4B9C-880E-21B71CB50861}" dt="2022-08-28T08:45:10.604" v="501" actId="113"/>
        <pc:sldMkLst>
          <pc:docMk/>
          <pc:sldMk cId="4072808856" sldId="256"/>
        </pc:sldMkLst>
        <pc:spChg chg="mod">
          <ac:chgData name="Torill Skarsvåg" userId="a5edf449-cd41-440a-8d19-6a39e1f338e1" providerId="ADAL" clId="{E65D0453-8451-4B9C-880E-21B71CB50861}" dt="2022-08-28T08:45:10.604" v="501" actId="113"/>
          <ac:spMkLst>
            <pc:docMk/>
            <pc:sldMk cId="4072808856" sldId="256"/>
            <ac:spMk id="2" creationId="{3DCB80D8-5F37-1C07-EC64-199DF2A78703}"/>
          </ac:spMkLst>
        </pc:spChg>
      </pc:sldChg>
      <pc:sldChg chg="modSp mod">
        <pc:chgData name="Torill Skarsvåg" userId="a5edf449-cd41-440a-8d19-6a39e1f338e1" providerId="ADAL" clId="{E65D0453-8451-4B9C-880E-21B71CB50861}" dt="2022-08-28T08:22:57.449" v="392" actId="27636"/>
        <pc:sldMkLst>
          <pc:docMk/>
          <pc:sldMk cId="1771882111" sldId="258"/>
        </pc:sldMkLst>
        <pc:spChg chg="mod">
          <ac:chgData name="Torill Skarsvåg" userId="a5edf449-cd41-440a-8d19-6a39e1f338e1" providerId="ADAL" clId="{E65D0453-8451-4B9C-880E-21B71CB50861}" dt="2022-08-28T08:22:57.449" v="392" actId="27636"/>
          <ac:spMkLst>
            <pc:docMk/>
            <pc:sldMk cId="1771882111" sldId="258"/>
            <ac:spMk id="2" creationId="{FB9D3ACB-026F-2A0A-CD64-06CB6D740BDE}"/>
          </ac:spMkLst>
        </pc:spChg>
      </pc:sldChg>
      <pc:sldChg chg="modSp mod">
        <pc:chgData name="Torill Skarsvåg" userId="a5edf449-cd41-440a-8d19-6a39e1f338e1" providerId="ADAL" clId="{E65D0453-8451-4B9C-880E-21B71CB50861}" dt="2022-08-28T08:53:56.577" v="586" actId="20577"/>
        <pc:sldMkLst>
          <pc:docMk/>
          <pc:sldMk cId="1133829208" sldId="259"/>
        </pc:sldMkLst>
        <pc:spChg chg="mod">
          <ac:chgData name="Torill Skarsvåg" userId="a5edf449-cd41-440a-8d19-6a39e1f338e1" providerId="ADAL" clId="{E65D0453-8451-4B9C-880E-21B71CB50861}" dt="2022-08-28T08:53:56.577" v="586" actId="20577"/>
          <ac:spMkLst>
            <pc:docMk/>
            <pc:sldMk cId="1133829208" sldId="259"/>
            <ac:spMk id="2" creationId="{87663130-21EB-BE7F-871E-40864AA207D1}"/>
          </ac:spMkLst>
        </pc:spChg>
      </pc:sldChg>
      <pc:sldChg chg="addSp delSp modSp new mod setBg">
        <pc:chgData name="Torill Skarsvåg" userId="a5edf449-cd41-440a-8d19-6a39e1f338e1" providerId="ADAL" clId="{E65D0453-8451-4B9C-880E-21B71CB50861}" dt="2022-08-28T08:09:30.656" v="30" actId="26606"/>
        <pc:sldMkLst>
          <pc:docMk/>
          <pc:sldMk cId="7059649" sldId="261"/>
        </pc:sldMkLst>
        <pc:spChg chg="mod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2" creationId="{2A3B3E6E-4801-8658-0CD7-6B5BE46AB42C}"/>
          </ac:spMkLst>
        </pc:spChg>
        <pc:spChg chg="add del">
          <ac:chgData name="Torill Skarsvåg" userId="a5edf449-cd41-440a-8d19-6a39e1f338e1" providerId="ADAL" clId="{E65D0453-8451-4B9C-880E-21B71CB50861}" dt="2022-08-28T08:08:54.530" v="3" actId="26606"/>
          <ac:spMkLst>
            <pc:docMk/>
            <pc:sldMk cId="7059649" sldId="261"/>
            <ac:spMk id="3" creationId="{0E1D5596-64B8-2795-3BE8-60EE0033FBA0}"/>
          </ac:spMkLst>
        </pc:spChg>
        <pc:spChg chg="add del">
          <ac:chgData name="Torill Skarsvåg" userId="a5edf449-cd41-440a-8d19-6a39e1f338e1" providerId="ADAL" clId="{E65D0453-8451-4B9C-880E-21B71CB50861}" dt="2022-08-28T08:08:54.522" v="2" actId="26606"/>
          <ac:spMkLst>
            <pc:docMk/>
            <pc:sldMk cId="7059649" sldId="261"/>
            <ac:spMk id="8" creationId="{9A3F5928-D955-456A-97B5-AA390B8CE9D5}"/>
          </ac:spMkLst>
        </pc:spChg>
        <pc:spChg chg="add del">
          <ac:chgData name="Torill Skarsvåg" userId="a5edf449-cd41-440a-8d19-6a39e1f338e1" providerId="ADAL" clId="{E65D0453-8451-4B9C-880E-21B71CB50861}" dt="2022-08-28T08:08:54.522" v="2" actId="26606"/>
          <ac:spMkLst>
            <pc:docMk/>
            <pc:sldMk cId="7059649" sldId="261"/>
            <ac:spMk id="12" creationId="{C5CB530E-515E-412C-9DF1-5F8FFBD6F383}"/>
          </ac:spMkLst>
        </pc:spChg>
        <pc:spChg chg="add del">
          <ac:chgData name="Torill Skarsvåg" userId="a5edf449-cd41-440a-8d19-6a39e1f338e1" providerId="ADAL" clId="{E65D0453-8451-4B9C-880E-21B71CB50861}" dt="2022-08-28T08:08:54.522" v="2" actId="26606"/>
          <ac:spMkLst>
            <pc:docMk/>
            <pc:sldMk cId="7059649" sldId="261"/>
            <ac:spMk id="14" creationId="{712D4376-A578-4FF1-94FC-245E7A6A489F}"/>
          </ac:spMkLst>
        </pc:spChg>
        <pc:spChg chg="add del">
          <ac:chgData name="Torill Skarsvåg" userId="a5edf449-cd41-440a-8d19-6a39e1f338e1" providerId="ADAL" clId="{E65D0453-8451-4B9C-880E-21B71CB50861}" dt="2022-08-28T08:08:54.522" v="2" actId="26606"/>
          <ac:spMkLst>
            <pc:docMk/>
            <pc:sldMk cId="7059649" sldId="261"/>
            <ac:spMk id="16" creationId="{AEA7509D-F04F-40CB-A0B3-EEF16499CC9F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18" creationId="{712D4376-A578-4FF1-94FC-245E7A6A489F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19" creationId="{8F9CBE3F-79A8-4F8F-88D9-DAD03D0D281F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20" creationId="{3FBAD350-5664-4811-A208-657FB882D350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21" creationId="{508BEF50-7B1E-49A4-BC19-5F4F1D755E64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23" creationId="{C5CB530E-515E-412C-9DF1-5F8FFBD6F383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24" creationId="{AEA7509D-F04F-40CB-A0B3-EEF16499CC9F}"/>
          </ac:spMkLst>
        </pc:spChg>
        <pc:spChg chg="add del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25" creationId="{C39ADB8F-D187-49D7-BDCF-C1B6DC727068}"/>
          </ac:spMkLst>
        </pc:spChg>
        <pc:spChg chg="add">
          <ac:chgData name="Torill Skarsvåg" userId="a5edf449-cd41-440a-8d19-6a39e1f338e1" providerId="ADAL" clId="{E65D0453-8451-4B9C-880E-21B71CB50861}" dt="2022-08-28T08:09:30.656" v="30" actId="26606"/>
          <ac:spMkLst>
            <pc:docMk/>
            <pc:sldMk cId="7059649" sldId="261"/>
            <ac:spMk id="30" creationId="{4E94261F-1ED3-4E90-88E6-13479144005B}"/>
          </ac:spMkLst>
        </pc:spChg>
        <pc:cxnChg chg="add del">
          <ac:chgData name="Torill Skarsvåg" userId="a5edf449-cd41-440a-8d19-6a39e1f338e1" providerId="ADAL" clId="{E65D0453-8451-4B9C-880E-21B71CB50861}" dt="2022-08-28T08:08:54.522" v="2" actId="26606"/>
          <ac:cxnSpMkLst>
            <pc:docMk/>
            <pc:sldMk cId="7059649" sldId="261"/>
            <ac:cxnSpMk id="10" creationId="{56020367-4FD5-4596-8E10-C5F095CD8DBF}"/>
          </ac:cxnSpMkLst>
        </pc:cxnChg>
        <pc:cxnChg chg="add del">
          <ac:chgData name="Torill Skarsvåg" userId="a5edf449-cd41-440a-8d19-6a39e1f338e1" providerId="ADAL" clId="{E65D0453-8451-4B9C-880E-21B71CB50861}" dt="2022-08-28T08:09:30.656" v="30" actId="26606"/>
          <ac:cxnSpMkLst>
            <pc:docMk/>
            <pc:sldMk cId="7059649" sldId="261"/>
            <ac:cxnSpMk id="22" creationId="{56020367-4FD5-4596-8E10-C5F095CD8DBF}"/>
          </ac:cxnSpMkLst>
        </pc:cxnChg>
        <pc:cxnChg chg="add">
          <ac:chgData name="Torill Skarsvåg" userId="a5edf449-cd41-440a-8d19-6a39e1f338e1" providerId="ADAL" clId="{E65D0453-8451-4B9C-880E-21B71CB50861}" dt="2022-08-28T08:09:30.656" v="30" actId="26606"/>
          <ac:cxnSpMkLst>
            <pc:docMk/>
            <pc:sldMk cId="7059649" sldId="261"/>
            <ac:cxnSpMk id="32" creationId="{56020367-4FD5-4596-8E10-C5F095CD8DBF}"/>
          </ac:cxnSpMkLst>
        </pc:cxnChg>
      </pc:sldChg>
      <pc:sldChg chg="addSp delSp modSp new mod setBg">
        <pc:chgData name="Torill Skarsvåg" userId="a5edf449-cd41-440a-8d19-6a39e1f338e1" providerId="ADAL" clId="{E65D0453-8451-4B9C-880E-21B71CB50861}" dt="2022-08-28T08:22:07.993" v="349" actId="20577"/>
        <pc:sldMkLst>
          <pc:docMk/>
          <pc:sldMk cId="2264626146" sldId="262"/>
        </pc:sldMkLst>
        <pc:spChg chg="mod">
          <ac:chgData name="Torill Skarsvåg" userId="a5edf449-cd41-440a-8d19-6a39e1f338e1" providerId="ADAL" clId="{E65D0453-8451-4B9C-880E-21B71CB50861}" dt="2022-08-28T08:22:07.993" v="349" actId="20577"/>
          <ac:spMkLst>
            <pc:docMk/>
            <pc:sldMk cId="2264626146" sldId="262"/>
            <ac:spMk id="2" creationId="{269143FE-048E-DA47-34C5-73BF1DC0887E}"/>
          </ac:spMkLst>
        </pc:spChg>
        <pc:spChg chg="del">
          <ac:chgData name="Torill Skarsvåg" userId="a5edf449-cd41-440a-8d19-6a39e1f338e1" providerId="ADAL" clId="{E65D0453-8451-4B9C-880E-21B71CB50861}" dt="2022-08-28T08:09:42.573" v="32" actId="26606"/>
          <ac:spMkLst>
            <pc:docMk/>
            <pc:sldMk cId="2264626146" sldId="262"/>
            <ac:spMk id="3" creationId="{B0B7319F-5B2D-A343-3129-FA7C05CEF305}"/>
          </ac:spMkLst>
        </pc:spChg>
        <pc:spChg chg="add">
          <ac:chgData name="Torill Skarsvåg" userId="a5edf449-cd41-440a-8d19-6a39e1f338e1" providerId="ADAL" clId="{E65D0453-8451-4B9C-880E-21B71CB50861}" dt="2022-08-28T08:09:42.573" v="32" actId="26606"/>
          <ac:spMkLst>
            <pc:docMk/>
            <pc:sldMk cId="2264626146" sldId="262"/>
            <ac:spMk id="8" creationId="{4E94261F-1ED3-4E90-88E6-13479144005B}"/>
          </ac:spMkLst>
        </pc:spChg>
        <pc:cxnChg chg="add">
          <ac:chgData name="Torill Skarsvåg" userId="a5edf449-cd41-440a-8d19-6a39e1f338e1" providerId="ADAL" clId="{E65D0453-8451-4B9C-880E-21B71CB50861}" dt="2022-08-28T08:09:42.573" v="32" actId="26606"/>
          <ac:cxnSpMkLst>
            <pc:docMk/>
            <pc:sldMk cId="2264626146" sldId="262"/>
            <ac:cxnSpMk id="10" creationId="{56020367-4FD5-4596-8E10-C5F095CD8DBF}"/>
          </ac:cxnSpMkLst>
        </pc:cxnChg>
      </pc:sldChg>
      <pc:sldChg chg="addSp delSp modSp new mod setBg">
        <pc:chgData name="Torill Skarsvåg" userId="a5edf449-cd41-440a-8d19-6a39e1f338e1" providerId="ADAL" clId="{E65D0453-8451-4B9C-880E-21B71CB50861}" dt="2022-08-28T08:11:07.171" v="122" actId="20577"/>
        <pc:sldMkLst>
          <pc:docMk/>
          <pc:sldMk cId="649693073" sldId="263"/>
        </pc:sldMkLst>
        <pc:spChg chg="mod">
          <ac:chgData name="Torill Skarsvåg" userId="a5edf449-cd41-440a-8d19-6a39e1f338e1" providerId="ADAL" clId="{E65D0453-8451-4B9C-880E-21B71CB50861}" dt="2022-08-28T08:11:07.171" v="122" actId="20577"/>
          <ac:spMkLst>
            <pc:docMk/>
            <pc:sldMk cId="649693073" sldId="263"/>
            <ac:spMk id="2" creationId="{4F81548A-5B42-2092-E9A2-E7FA2891E0B8}"/>
          </ac:spMkLst>
        </pc:spChg>
        <pc:spChg chg="del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3" creationId="{B9E618A7-B149-ADD2-168D-FE296F2D960E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8" creationId="{8F9CBE3F-79A8-4F8F-88D9-DAD03D0D281F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10" creationId="{508BEF50-7B1E-49A4-BC19-5F4F1D755E64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12" creationId="{C5CB530E-515E-412C-9DF1-5F8FFBD6F383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14" creationId="{AEA7509D-F04F-40CB-A0B3-EEF16499CC9F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16" creationId="{C39ADB8F-D187-49D7-BDCF-C1B6DC727068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18" creationId="{712D4376-A578-4FF1-94FC-245E7A6A489F}"/>
          </ac:spMkLst>
        </pc:spChg>
        <pc:spChg chg="add">
          <ac:chgData name="Torill Skarsvåg" userId="a5edf449-cd41-440a-8d19-6a39e1f338e1" providerId="ADAL" clId="{E65D0453-8451-4B9C-880E-21B71CB50861}" dt="2022-08-28T08:10:58.827" v="103" actId="26606"/>
          <ac:spMkLst>
            <pc:docMk/>
            <pc:sldMk cId="649693073" sldId="263"/>
            <ac:spMk id="20" creationId="{3FBAD350-5664-4811-A208-657FB882D350}"/>
          </ac:spMkLst>
        </pc:spChg>
        <pc:cxnChg chg="add">
          <ac:chgData name="Torill Skarsvåg" userId="a5edf449-cd41-440a-8d19-6a39e1f338e1" providerId="ADAL" clId="{E65D0453-8451-4B9C-880E-21B71CB50861}" dt="2022-08-28T08:10:58.827" v="103" actId="26606"/>
          <ac:cxnSpMkLst>
            <pc:docMk/>
            <pc:sldMk cId="649693073" sldId="263"/>
            <ac:cxnSpMk id="22" creationId="{56020367-4FD5-4596-8E10-C5F095CD8DBF}"/>
          </ac:cxnSpMkLst>
        </pc:cxnChg>
      </pc:sldChg>
      <pc:sldChg chg="new">
        <pc:chgData name="Torill Skarsvåg" userId="a5edf449-cd41-440a-8d19-6a39e1f338e1" providerId="ADAL" clId="{E65D0453-8451-4B9C-880E-21B71CB50861}" dt="2022-08-28T08:11:14.266" v="123" actId="680"/>
        <pc:sldMkLst>
          <pc:docMk/>
          <pc:sldMk cId="951075636" sldId="264"/>
        </pc:sldMkLst>
      </pc:sldChg>
      <pc:sldChg chg="addSp delSp modSp new mod setBg">
        <pc:chgData name="Torill Skarsvåg" userId="a5edf449-cd41-440a-8d19-6a39e1f338e1" providerId="ADAL" clId="{E65D0453-8451-4B9C-880E-21B71CB50861}" dt="2022-08-28T08:21:16.339" v="283" actId="20577"/>
        <pc:sldMkLst>
          <pc:docMk/>
          <pc:sldMk cId="3080157803" sldId="265"/>
        </pc:sldMkLst>
        <pc:spChg chg="mod">
          <ac:chgData name="Torill Skarsvåg" userId="a5edf449-cd41-440a-8d19-6a39e1f338e1" providerId="ADAL" clId="{E65D0453-8451-4B9C-880E-21B71CB50861}" dt="2022-08-28T08:21:16.339" v="283" actId="20577"/>
          <ac:spMkLst>
            <pc:docMk/>
            <pc:sldMk cId="3080157803" sldId="265"/>
            <ac:spMk id="2" creationId="{CC2F8B8F-1A7D-F9DA-A4A3-081863FC9135}"/>
          </ac:spMkLst>
        </pc:spChg>
        <pc:spChg chg="del">
          <ac:chgData name="Torill Skarsvåg" userId="a5edf449-cd41-440a-8d19-6a39e1f338e1" providerId="ADAL" clId="{E65D0453-8451-4B9C-880E-21B71CB50861}" dt="2022-08-28T08:12:21.331" v="127" actId="26606"/>
          <ac:spMkLst>
            <pc:docMk/>
            <pc:sldMk cId="3080157803" sldId="265"/>
            <ac:spMk id="3" creationId="{8A93615D-2E8A-C964-2897-E7B77990B603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8" creationId="{8F9CBE3F-79A8-4F8F-88D9-DAD03D0D281F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10" creationId="{508BEF50-7B1E-49A4-BC19-5F4F1D755E64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12" creationId="{C5CB530E-515E-412C-9DF1-5F8FFBD6F383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14" creationId="{AEA7509D-F04F-40CB-A0B3-EEF16499CC9F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16" creationId="{C39ADB8F-D187-49D7-BDCF-C1B6DC727068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18" creationId="{712D4376-A578-4FF1-94FC-245E7A6A489F}"/>
          </ac:spMkLst>
        </pc:spChg>
        <pc:spChg chg="add del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20" creationId="{3FBAD350-5664-4811-A208-657FB882D350}"/>
          </ac:spMkLst>
        </pc:spChg>
        <pc:spChg chg="add">
          <ac:chgData name="Torill Skarsvåg" userId="a5edf449-cd41-440a-8d19-6a39e1f338e1" providerId="ADAL" clId="{E65D0453-8451-4B9C-880E-21B71CB50861}" dt="2022-08-28T08:14:17.538" v="268" actId="26606"/>
          <ac:spMkLst>
            <pc:docMk/>
            <pc:sldMk cId="3080157803" sldId="265"/>
            <ac:spMk id="27" creationId="{4E94261F-1ED3-4E90-88E6-13479144005B}"/>
          </ac:spMkLst>
        </pc:spChg>
        <pc:cxnChg chg="add del">
          <ac:chgData name="Torill Skarsvåg" userId="a5edf449-cd41-440a-8d19-6a39e1f338e1" providerId="ADAL" clId="{E65D0453-8451-4B9C-880E-21B71CB50861}" dt="2022-08-28T08:14:17.538" v="268" actId="26606"/>
          <ac:cxnSpMkLst>
            <pc:docMk/>
            <pc:sldMk cId="3080157803" sldId="265"/>
            <ac:cxnSpMk id="22" creationId="{56020367-4FD5-4596-8E10-C5F095CD8DBF}"/>
          </ac:cxnSpMkLst>
        </pc:cxnChg>
        <pc:cxnChg chg="add">
          <ac:chgData name="Torill Skarsvåg" userId="a5edf449-cd41-440a-8d19-6a39e1f338e1" providerId="ADAL" clId="{E65D0453-8451-4B9C-880E-21B71CB50861}" dt="2022-08-28T08:14:17.538" v="268" actId="26606"/>
          <ac:cxnSpMkLst>
            <pc:docMk/>
            <pc:sldMk cId="3080157803" sldId="265"/>
            <ac:cxnSpMk id="29" creationId="{56020367-4FD5-4596-8E10-C5F095CD8DBF}"/>
          </ac:cxnSpMkLst>
        </pc:cxnChg>
      </pc:sldChg>
      <pc:sldChg chg="new del">
        <pc:chgData name="Torill Skarsvåg" userId="a5edf449-cd41-440a-8d19-6a39e1f338e1" providerId="ADAL" clId="{E65D0453-8451-4B9C-880E-21B71CB50861}" dt="2022-08-28T08:12:08.847" v="125" actId="680"/>
        <pc:sldMkLst>
          <pc:docMk/>
          <pc:sldMk cId="3796117255" sldId="265"/>
        </pc:sldMkLst>
      </pc:sldChg>
      <pc:sldChg chg="addSp delSp modSp new mod setBg">
        <pc:chgData name="Torill Skarsvåg" userId="a5edf449-cd41-440a-8d19-6a39e1f338e1" providerId="ADAL" clId="{E65D0453-8451-4B9C-880E-21B71CB50861}" dt="2022-08-28T08:17:57.109" v="281" actId="14100"/>
        <pc:sldMkLst>
          <pc:docMk/>
          <pc:sldMk cId="1503113994" sldId="266"/>
        </pc:sldMkLst>
        <pc:spChg chg="mod">
          <ac:chgData name="Torill Skarsvåg" userId="a5edf449-cd41-440a-8d19-6a39e1f338e1" providerId="ADAL" clId="{E65D0453-8451-4B9C-880E-21B71CB50861}" dt="2022-08-28T08:14:34.636" v="269" actId="26606"/>
          <ac:spMkLst>
            <pc:docMk/>
            <pc:sldMk cId="1503113994" sldId="266"/>
            <ac:spMk id="2" creationId="{1CACF939-6119-F9B7-0DE9-FC3C0410C322}"/>
          </ac:spMkLst>
        </pc:spChg>
        <pc:spChg chg="del mod">
          <ac:chgData name="Torill Skarsvåg" userId="a5edf449-cd41-440a-8d19-6a39e1f338e1" providerId="ADAL" clId="{E65D0453-8451-4B9C-880E-21B71CB50861}" dt="2022-08-28T08:14:34.636" v="269" actId="26606"/>
          <ac:spMkLst>
            <pc:docMk/>
            <pc:sldMk cId="1503113994" sldId="266"/>
            <ac:spMk id="3" creationId="{A89B874B-3FFE-F7FB-097D-C660B4971822}"/>
          </ac:spMkLst>
        </pc:spChg>
        <pc:spChg chg="add">
          <ac:chgData name="Torill Skarsvåg" userId="a5edf449-cd41-440a-8d19-6a39e1f338e1" providerId="ADAL" clId="{E65D0453-8451-4B9C-880E-21B71CB50861}" dt="2022-08-28T08:14:34.636" v="269" actId="26606"/>
          <ac:spMkLst>
            <pc:docMk/>
            <pc:sldMk cId="1503113994" sldId="266"/>
            <ac:spMk id="5" creationId="{4E94261F-1ED3-4E90-88E6-13479144005B}"/>
          </ac:spMkLst>
        </pc:spChg>
        <pc:spChg chg="add del">
          <ac:chgData name="Torill Skarsvåg" userId="a5edf449-cd41-440a-8d19-6a39e1f338e1" providerId="ADAL" clId="{E65D0453-8451-4B9C-880E-21B71CB50861}" dt="2022-08-28T08:14:03.359" v="267" actId="26606"/>
          <ac:spMkLst>
            <pc:docMk/>
            <pc:sldMk cId="1503113994" sldId="266"/>
            <ac:spMk id="8" creationId="{327D73B4-9F5C-4A64-A179-51B9500CB8B5}"/>
          </ac:spMkLst>
        </pc:spChg>
        <pc:spChg chg="add del">
          <ac:chgData name="Torill Skarsvåg" userId="a5edf449-cd41-440a-8d19-6a39e1f338e1" providerId="ADAL" clId="{E65D0453-8451-4B9C-880E-21B71CB50861}" dt="2022-08-28T08:14:03.359" v="267" actId="26606"/>
          <ac:spMkLst>
            <pc:docMk/>
            <pc:sldMk cId="1503113994" sldId="266"/>
            <ac:spMk id="10" creationId="{C1F06963-6374-4B48-844F-071A9BAAAE02}"/>
          </ac:spMkLst>
        </pc:spChg>
        <pc:spChg chg="add del">
          <ac:chgData name="Torill Skarsvåg" userId="a5edf449-cd41-440a-8d19-6a39e1f338e1" providerId="ADAL" clId="{E65D0453-8451-4B9C-880E-21B71CB50861}" dt="2022-08-28T08:14:03.359" v="267" actId="26606"/>
          <ac:spMkLst>
            <pc:docMk/>
            <pc:sldMk cId="1503113994" sldId="266"/>
            <ac:spMk id="12" creationId="{6CB927A4-E432-4310-9CD5-E89FF5063179}"/>
          </ac:spMkLst>
        </pc:spChg>
        <pc:spChg chg="add del">
          <ac:chgData name="Torill Skarsvåg" userId="a5edf449-cd41-440a-8d19-6a39e1f338e1" providerId="ADAL" clId="{E65D0453-8451-4B9C-880E-21B71CB50861}" dt="2022-08-28T08:14:03.359" v="267" actId="26606"/>
          <ac:spMkLst>
            <pc:docMk/>
            <pc:sldMk cId="1503113994" sldId="266"/>
            <ac:spMk id="14" creationId="{1453BF6C-B012-48B7-B4E8-6D7AC7C27D02}"/>
          </ac:spMkLst>
        </pc:spChg>
        <pc:spChg chg="add del">
          <ac:chgData name="Torill Skarsvåg" userId="a5edf449-cd41-440a-8d19-6a39e1f338e1" providerId="ADAL" clId="{E65D0453-8451-4B9C-880E-21B71CB50861}" dt="2022-08-28T08:14:03.359" v="267" actId="26606"/>
          <ac:spMkLst>
            <pc:docMk/>
            <pc:sldMk cId="1503113994" sldId="266"/>
            <ac:spMk id="16" creationId="{E3020543-B24B-4EC4-8FFC-8DD88EEA91A8}"/>
          </ac:spMkLst>
        </pc:spChg>
        <pc:picChg chg="add del mod">
          <ac:chgData name="Torill Skarsvåg" userId="a5edf449-cd41-440a-8d19-6a39e1f338e1" providerId="ADAL" clId="{E65D0453-8451-4B9C-880E-21B71CB50861}" dt="2022-08-28T08:16:49.636" v="274" actId="931"/>
          <ac:picMkLst>
            <pc:docMk/>
            <pc:sldMk cId="1503113994" sldId="266"/>
            <ac:picMk id="7" creationId="{B8A022CD-190D-A08E-CFE0-73E0DC24226F}"/>
          </ac:picMkLst>
        </pc:picChg>
        <pc:picChg chg="add mod">
          <ac:chgData name="Torill Skarsvåg" userId="a5edf449-cd41-440a-8d19-6a39e1f338e1" providerId="ADAL" clId="{E65D0453-8451-4B9C-880E-21B71CB50861}" dt="2022-08-28T08:17:20.192" v="275" actId="931"/>
          <ac:picMkLst>
            <pc:docMk/>
            <pc:sldMk cId="1503113994" sldId="266"/>
            <ac:picMk id="11" creationId="{62193774-240C-DDC3-6FDC-E1EAD34B0AA9}"/>
          </ac:picMkLst>
        </pc:picChg>
        <pc:picChg chg="add mod">
          <ac:chgData name="Torill Skarsvåg" userId="a5edf449-cd41-440a-8d19-6a39e1f338e1" providerId="ADAL" clId="{E65D0453-8451-4B9C-880E-21B71CB50861}" dt="2022-08-28T08:17:57.109" v="281" actId="14100"/>
          <ac:picMkLst>
            <pc:docMk/>
            <pc:sldMk cId="1503113994" sldId="266"/>
            <ac:picMk id="15" creationId="{82B8CBDF-6CF2-E636-FFCB-F0CECE3C3E9F}"/>
          </ac:picMkLst>
        </pc:picChg>
        <pc:cxnChg chg="add">
          <ac:chgData name="Torill Skarsvåg" userId="a5edf449-cd41-440a-8d19-6a39e1f338e1" providerId="ADAL" clId="{E65D0453-8451-4B9C-880E-21B71CB50861}" dt="2022-08-28T08:14:34.636" v="269" actId="26606"/>
          <ac:cxnSpMkLst>
            <pc:docMk/>
            <pc:sldMk cId="1503113994" sldId="266"/>
            <ac:cxnSpMk id="6" creationId="{56020367-4FD5-4596-8E10-C5F095CD8DBF}"/>
          </ac:cxnSpMkLst>
        </pc:cxnChg>
        <pc:cxnChg chg="add del">
          <ac:chgData name="Torill Skarsvåg" userId="a5edf449-cd41-440a-8d19-6a39e1f338e1" providerId="ADAL" clId="{E65D0453-8451-4B9C-880E-21B71CB50861}" dt="2022-08-28T08:14:03.359" v="267" actId="26606"/>
          <ac:cxnSpMkLst>
            <pc:docMk/>
            <pc:sldMk cId="1503113994" sldId="266"/>
            <ac:cxnSpMk id="18" creationId="{C49DA8F6-BCC1-4447-B54C-57856834B9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AB7D3-7F03-BFB0-06F5-2E4A8EBC0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9680137-04C7-6707-CF76-FF1E27D4F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D15577-21E7-8A40-AE99-EAE914DD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D9D389-D089-AEB4-8BE3-E2896A82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A89AEE-DCFE-3791-2710-5CE1EA1F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41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C8043C-7C00-246D-3165-EE746484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3E91E51-977B-F42B-1C01-48FCFCE4A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EABB4F-EFFC-E49F-EAA4-A4F5B59A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F9FE91-1681-360D-E117-F25A5C3A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1B37C8-900D-F3B4-8F62-E4196E68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6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178D6B-3DD8-BE3E-9F72-05D68D26B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68AB146-35BD-85DB-3765-939D2E3F4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837ADD-2321-F399-5595-153141AD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52811D-E014-992E-E25C-97A11033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4ABF93-82A4-D10A-EDFE-32388B8D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78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F339D2-692D-EE6D-3334-FA4B8336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3C0C05-1BCE-385A-1439-6A68B10A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77DC23-8EFC-914E-46B6-30480AC9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7A8DED-2B58-F2E9-8A11-E10A65BA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17D7F6-470D-D139-2E31-86A8C9E9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48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AC6F3-6D9D-0BDF-F26A-8A69A3DE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842D93-9CF3-6770-9735-B806A41BF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EEC6D2-DC05-2863-8A54-12038296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3615DD-E39F-49D7-2AB6-8FBB58E5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4E8964-907E-ABB0-EAF7-2A230451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69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D611D-4FB7-51FB-1370-5706FF54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270E8F-44A8-E168-4F26-BB81ACD46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5A8AB4-81E0-45F8-F231-4EBA2BDF9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1FFE4C-5805-F5D1-1D7A-ADE53924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280123D-F00B-EC6F-438F-84C29067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3E7CE3-F629-08D2-843B-AC366DD4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3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B40369-E937-4A12-DA80-26A0C60E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A57917-07DC-8F38-4075-88C9D935D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022636-56C6-4E4B-A828-ED9493E8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A583DB8-72C9-AA54-A0DB-42AC5BA0A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9EBE236-E35B-F5D6-473F-7D1C440C8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3A9341-3121-278C-7B88-F3C6797C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949BFB0-7F5B-7537-0ADB-96FF00D7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6A7198-3F8C-7788-4DBB-FEA81492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1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C01F20-E929-EAF8-A347-6B34DAA9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9180D3-DC06-E969-D9BF-F18AAAA4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BACABC-A2F5-A900-763F-A7E72D4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837BDAF-160A-6634-5B1C-5F4310B8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39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E2D97F-194B-2377-3D5D-15009CD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E6A90ED-95D9-C9EA-CA66-1B38EF0B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68D073-B3DC-0EF2-437A-A8C3EAE9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56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5FD18D-7B7A-611D-027C-6A178E1C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F9B373-FE56-5DAE-9316-202BB146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EE0BF5-43D0-C0C6-2CAC-70A4ED906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431389-BEEE-0497-985F-2E0E858A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40C56E-8919-1284-A34E-0115CBAA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24B808-8A67-2171-70F2-61586281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1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1DD26-CB57-05F9-F77A-B045D31A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B2DC7E-F5DC-F5E5-F996-C8770CCE4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913D5C-C028-FB40-7669-E8115FA1B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56E925-1302-D6AA-39F5-A4CFAA61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5FBE2D-D376-DEB0-91B0-7B43ADB1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DE0B48-2A65-A904-2E33-6A550E8C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0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DA09629-8CBA-4FCC-E64D-431864DF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695A7A-9C57-8BB6-3455-D05FB0994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5E266A-6D80-E105-45FC-2DC9D9008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1C5C-669B-4010-98AB-7913BCCB582F}" type="datetimeFigureOut">
              <a:rPr lang="nb-NO" smtClean="0"/>
              <a:t>28.08.2022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22EE8C-AF5E-A266-3BBF-52F3153F3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DFCA4F-E9E6-D27E-F13E-F9B60856B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BBEA-5FF8-4B52-BB62-E7C224D46F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04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CB80D8-5F37-1C07-EC64-199DF2A7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030" y="1209220"/>
            <a:ext cx="9147940" cy="2337238"/>
          </a:xfrm>
        </p:spPr>
        <p:txBody>
          <a:bodyPr anchor="b">
            <a:normAutofit/>
          </a:bodyPr>
          <a:lstStyle/>
          <a:p>
            <a:r>
              <a:rPr lang="nb-NO" sz="5200" b="1" dirty="0">
                <a:solidFill>
                  <a:srgbClr val="FFFFFF"/>
                </a:solidFill>
              </a:rPr>
              <a:t>Tall og systemer</a:t>
            </a:r>
            <a:br>
              <a:rPr lang="nb-NO" sz="5200" dirty="0">
                <a:solidFill>
                  <a:srgbClr val="FFFFFF"/>
                </a:solidFill>
              </a:rPr>
            </a:br>
            <a:br>
              <a:rPr lang="nb-NO" sz="5200" dirty="0">
                <a:solidFill>
                  <a:srgbClr val="FFFFFF"/>
                </a:solidFill>
              </a:rPr>
            </a:br>
            <a:endParaRPr lang="nb-NO" sz="5200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CB5CCF-9044-DBD9-6076-C1CC99EBF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30" y="3605577"/>
            <a:ext cx="9147940" cy="1324303"/>
          </a:xfrm>
        </p:spPr>
        <p:txBody>
          <a:bodyPr anchor="t">
            <a:normAutofit/>
          </a:bodyPr>
          <a:lstStyle/>
          <a:p>
            <a:endParaRPr lang="nb-NO" sz="2000" dirty="0">
              <a:solidFill>
                <a:srgbClr val="FFFFFF"/>
              </a:solidFill>
            </a:endParaRPr>
          </a:p>
          <a:p>
            <a:endParaRPr lang="nb-NO" sz="2000" dirty="0">
              <a:solidFill>
                <a:srgbClr val="FFFFFF"/>
              </a:solidFill>
            </a:endParaRPr>
          </a:p>
        </p:txBody>
      </p:sp>
      <p:sp>
        <p:nvSpPr>
          <p:cNvPr id="2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0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AF47E-BBFA-59B2-B87E-4B657F8A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2C10C3-6FCC-9219-8662-F6958C08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07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FD5A57-AB3E-5BBD-9F6C-2FD88C33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E53CA4-2317-8E53-9A5F-CE7EA39B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4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411FB01-2D6F-6B89-1154-C73CB103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gamle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Egypt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3500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f.K</a:t>
            </a:r>
            <a:r>
              <a:rPr lang="en-US" sz="5600" dirty="0" err="1">
                <a:solidFill>
                  <a:srgbClr val="FFFFFF"/>
                </a:solidFill>
              </a:rPr>
              <a:t>r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4522F7D4-5B8E-8244-8CA4-86D736C93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81" y="1505700"/>
            <a:ext cx="7680960" cy="40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2E6BC6C-4A83-4551-8FFE-1708120A6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9D3ACB-026F-2A0A-CD64-06CB6D74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Utregninger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additivt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plassen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betydning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5EAE4E-5508-44B8-B920-1B8BA1D2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1794" y="1931746"/>
            <a:ext cx="465456" cy="581432"/>
            <a:chOff x="6741794" y="1931746"/>
            <a:chExt cx="465456" cy="581432"/>
          </a:xfrm>
          <a:solidFill>
            <a:srgbClr val="FFFFFF"/>
          </a:solidFill>
        </p:grpSpPr>
        <p:sp>
          <p:nvSpPr>
            <p:cNvPr id="4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57334" y="19317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16112" y="214158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1794" y="23854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Et bilde som inneholder tekst, kvittering&#10;&#10;Automatisk generert beskrivelse">
            <a:extLst>
              <a:ext uri="{FF2B5EF4-FFF2-40B4-BE49-F238E27FC236}">
                <a16:creationId xmlns:a16="http://schemas.microsoft.com/office/drawing/2014/main" id="{B1B731EF-2A92-8CD7-0F16-47F6A01B9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240681"/>
            <a:ext cx="4782478" cy="63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663130-21EB-BE7F-871E-40864AA2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Tallsystem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0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Babylon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ca 300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f.Kr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0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betydde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ingenting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 her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dirty="0" err="1">
                <a:solidFill>
                  <a:srgbClr val="FFFFFF"/>
                </a:solidFill>
              </a:rPr>
              <a:t>Mayafolket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brukte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også</a:t>
            </a:r>
            <a:r>
              <a:rPr lang="en-US" sz="5000" dirty="0">
                <a:solidFill>
                  <a:srgbClr val="FFFFFF"/>
                </a:solidFill>
              </a:rPr>
              <a:t> 0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dirty="0">
                <a:solidFill>
                  <a:srgbClr val="FFFFFF"/>
                </a:solidFill>
              </a:rPr>
              <a:t>India 0 </a:t>
            </a:r>
            <a:r>
              <a:rPr lang="en-US" sz="5000" dirty="0" err="1">
                <a:solidFill>
                  <a:srgbClr val="FFFFFF"/>
                </a:solidFill>
              </a:rPr>
              <a:t>som</a:t>
            </a:r>
            <a:r>
              <a:rPr lang="en-US" sz="5000" dirty="0">
                <a:solidFill>
                  <a:srgbClr val="FFFFFF"/>
                </a:solidFill>
              </a:rPr>
              <a:t> “</a:t>
            </a:r>
            <a:r>
              <a:rPr lang="en-US" sz="5000" dirty="0" err="1">
                <a:solidFill>
                  <a:srgbClr val="FFFFFF"/>
                </a:solidFill>
              </a:rPr>
              <a:t>plassholder</a:t>
            </a:r>
            <a:r>
              <a:rPr lang="en-US" sz="5000" dirty="0">
                <a:solidFill>
                  <a:srgbClr val="FFFFFF"/>
                </a:solidFill>
              </a:rPr>
              <a:t>”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 err="1">
                <a:solidFill>
                  <a:srgbClr val="FFFFFF"/>
                </a:solidFill>
              </a:rPr>
              <a:t>Arabiske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handelsfolk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videre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til</a:t>
            </a:r>
            <a:r>
              <a:rPr lang="en-US" sz="5000" dirty="0">
                <a:solidFill>
                  <a:srgbClr val="FFFFFF"/>
                </a:solidFill>
              </a:rPr>
              <a:t> Europa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1600-tallet Europa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A3B3E6E-4801-8658-0CD7-6B5BE46A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Ulike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tallsystem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0</a:t>
            </a: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9143FE-048E-DA47-34C5-73BF1DC0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6694871" cy="28389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2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-tallsystem (data-0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1) 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60-tallsystem  (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tid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10-tallsystem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F81548A-5B42-2092-E9A2-E7FA2891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0-1-2-3-4-5-6-7-8-9</a:t>
            </a: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2F8B8F-1A7D-F9DA-A4A3-081863FC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Legger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ikke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sammen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/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additivt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3500" dirty="0" err="1">
                <a:solidFill>
                  <a:srgbClr val="FFFFFF"/>
                </a:solidFill>
              </a:rPr>
              <a:t>e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gyptiske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Plassverdisystem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5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ACF939-6119-F9B7-0DE9-FC3C0410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590062"/>
            <a:ext cx="5517822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>
              <a:ext uri="{FF2B5EF4-FFF2-40B4-BE49-F238E27FC236}">
                <a16:creationId xmlns:a16="http://schemas.microsoft.com/office/drawing/2014/main" id="{62193774-240C-DDC3-6FDC-E1EAD34B0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9" y="3365496"/>
            <a:ext cx="38102" cy="127007"/>
          </a:xfrm>
          <a:prstGeom prst="rect">
            <a:avLst/>
          </a:prstGeom>
        </p:spPr>
      </p:pic>
      <p:pic>
        <p:nvPicPr>
          <p:cNvPr id="15" name="Bilde 14" descr="Et bilde som inneholder bord&#10;&#10;Automatisk generert beskrivelse">
            <a:extLst>
              <a:ext uri="{FF2B5EF4-FFF2-40B4-BE49-F238E27FC236}">
                <a16:creationId xmlns:a16="http://schemas.microsoft.com/office/drawing/2014/main" id="{82B8CBDF-6CF2-E636-FFCB-F0CECE3C3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" y="836579"/>
            <a:ext cx="11921090" cy="52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1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99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Tall og systemer  </vt:lpstr>
      <vt:lpstr>Det gamle Egypt 3500 f.Kr    </vt:lpstr>
      <vt:lpstr>Utregninger (additivt) plassen har ikke betydning</vt:lpstr>
      <vt:lpstr>Tallsystem med 0   Babylon  ca 300 år f.Kr, 0 betydde “ingenting” her Mayafolket brukte også 0 India 0 som “plassholder” Arabiske handelsfolk videre til Europa 1600-tallet Europa</vt:lpstr>
      <vt:lpstr>Ulike tallsystem med 0</vt:lpstr>
      <vt:lpstr>2-tallsystem (data-0 og 1)  60-tallsystem  (tid) 10-tallsystem</vt:lpstr>
      <vt:lpstr>0-1-2-3-4-5-6-7-8-9</vt:lpstr>
      <vt:lpstr>Legger ikke sammen /additivt som det egyptiske  Plassverdisystem </vt:lpstr>
      <vt:lpstr>PowerPoint-presentasjon</vt:lpstr>
      <vt:lpstr>PowerPoint-presentasjon</vt:lpstr>
      <vt:lpstr>PowerPoint-presentasjon</vt:lpstr>
    </vt:vector>
  </TitlesOfParts>
  <Company>IKTNH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 og systemer  </dc:title>
  <dc:creator>Torill Skarsvåg</dc:creator>
  <cp:lastModifiedBy>Torill Skarsvåg</cp:lastModifiedBy>
  <cp:revision>1</cp:revision>
  <dcterms:created xsi:type="dcterms:W3CDTF">2022-08-28T07:31:18Z</dcterms:created>
  <dcterms:modified xsi:type="dcterms:W3CDTF">2022-08-28T08:54:02Z</dcterms:modified>
</cp:coreProperties>
</file>